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2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03FEB-D35E-0784-E1AB-43AB23D080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860524-AE34-5726-4A28-A21F84C892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877174-9DFC-F1DB-ACD7-6FD4ACF04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4E519-AA61-412B-88E8-1F9196478D89}" type="datetimeFigureOut">
              <a:rPr lang="en-IN" smtClean="0"/>
              <a:t>15-12-2023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EE4E9-CC4A-103E-A7F3-7D75F9E8A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BCAADF-4D64-1C88-ED5F-D30F13F0B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BEB86-B383-4CEA-AFB0-96217106B5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5573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CDCB9-D073-3E8E-3277-C0A784A61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0B9989-5338-48CC-D5AA-8C75981651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FE69B8-9649-A41D-6588-9490A5AA3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4E519-AA61-412B-88E8-1F9196478D89}" type="datetimeFigureOut">
              <a:rPr lang="en-IN" smtClean="0"/>
              <a:t>15-12-2023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C5B5BF-D675-E124-4294-AAFC35E4F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5595B9-E7A8-9C2E-6057-5ACBFA068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BEB86-B383-4CEA-AFB0-96217106B5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372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FE18E2-D3FD-7077-B2DA-C020859BCF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5E51F2-DAB5-0D20-685E-E5D8E79E7B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CD8986-1355-986A-7F53-24BFE3F01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4E519-AA61-412B-88E8-1F9196478D89}" type="datetimeFigureOut">
              <a:rPr lang="en-IN" smtClean="0"/>
              <a:t>15-12-2023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355337-166C-A6B6-9C64-2B9C126AE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773D5-F8E7-CA47-FA6E-630ECD61F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BEB86-B383-4CEA-AFB0-96217106B5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7780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D0F77-BBA4-0985-4224-82E134D9D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2DA02-FE9A-2480-5C22-9E86CFB80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D2603B-58DA-5F5C-EC8E-0B407078C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4E519-AA61-412B-88E8-1F9196478D89}" type="datetimeFigureOut">
              <a:rPr lang="en-IN" smtClean="0"/>
              <a:t>15-12-2023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B9450-0B2B-7749-A23C-DEEB1E37A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A3B091-11F1-28C4-A3C2-8EEA573E5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BEB86-B383-4CEA-AFB0-96217106B5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3980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D3F2D-4581-C04A-346B-B7754EC24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6F3008-5C46-1FFF-1CC3-2EC605C55A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AB3F7B-EB58-2B25-0423-15C3F6FF1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4E519-AA61-412B-88E8-1F9196478D89}" type="datetimeFigureOut">
              <a:rPr lang="en-IN" smtClean="0"/>
              <a:t>15-12-2023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2E2B00-E44F-B785-1182-DD79AFB69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3D2D6-024B-2D18-BA8E-05A3ABB9E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BEB86-B383-4CEA-AFB0-96217106B5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94234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20C3C-660D-1BC6-B47B-CDBE8CABE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44D2E-9E2F-40D9-A456-06E195FF7B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DF39D-3ED0-90A6-BFE0-F14D70C06A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C2FDD-93F9-225E-CA2D-105AD0D1C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4E519-AA61-412B-88E8-1F9196478D89}" type="datetimeFigureOut">
              <a:rPr lang="en-IN" smtClean="0"/>
              <a:t>15-12-2023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A82A77-69BB-5DCA-693B-EF2F7D1C3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549514-C99D-B3E4-2845-B4D8D2807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BEB86-B383-4CEA-AFB0-96217106B5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8716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6F582-82A5-9A5E-875C-01E80F7CB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9A2F8B-93E3-DA39-EFD3-03C99FF86C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CB034C-EA60-5590-5EE8-192B97D4E3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0C1951-9AA0-FFCC-589C-7C2B4D8577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7E23DA-A6D2-A94A-6666-CCEE9925BB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D8A78D-FFDE-9C49-F020-FC0B753E5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4E519-AA61-412B-88E8-1F9196478D89}" type="datetimeFigureOut">
              <a:rPr lang="en-IN" smtClean="0"/>
              <a:t>15-12-2023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C8B790-12AA-74FF-98D4-F0EC54A8B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79B402-777D-D434-6FA0-3E466AB66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BEB86-B383-4CEA-AFB0-96217106B5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44728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BB146-E550-CE35-6FDA-0E9A2D775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22BF15-D80C-7EAE-1E94-ED7E257FE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4E519-AA61-412B-88E8-1F9196478D89}" type="datetimeFigureOut">
              <a:rPr lang="en-IN" smtClean="0"/>
              <a:t>15-12-2023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81F76F-1ADA-3872-4B45-22B9396B1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93BBB2-7075-C5B0-9957-EB683ADE2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BEB86-B383-4CEA-AFB0-96217106B5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16411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092C6C-4477-4AF6-2D14-0615066F2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4E519-AA61-412B-88E8-1F9196478D89}" type="datetimeFigureOut">
              <a:rPr lang="en-IN" smtClean="0"/>
              <a:t>15-12-2023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25C5F3-0E92-3497-9C8F-A52C250B2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1C151F-D8D2-E228-2223-482A2DE73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BEB86-B383-4CEA-AFB0-96217106B5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6846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8C834-CEB8-622F-C7FA-6B903AF55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1204ED-5BEA-6B81-3FC1-5A2BB0B78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23633A-C4F3-2668-20F6-2771F9D23C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AFF712-38F4-99A6-BFBF-43801DEB1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4E519-AA61-412B-88E8-1F9196478D89}" type="datetimeFigureOut">
              <a:rPr lang="en-IN" smtClean="0"/>
              <a:t>15-12-2023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0D195C-1117-EF73-6406-A3B74E593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B769AF-7C1B-6896-C5A4-888A9250D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BEB86-B383-4CEA-AFB0-96217106B5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2703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88F05-06F2-1227-8876-8EF4C08E0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AC29D9-32F7-CB18-813C-6C8EA4C421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00C790-6ACB-9D5A-676E-12618BF7F6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F49E5A-BDA9-3A34-DC2B-61012575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4E519-AA61-412B-88E8-1F9196478D89}" type="datetimeFigureOut">
              <a:rPr lang="en-IN" smtClean="0"/>
              <a:t>15-12-2023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C2CD80-16A3-68F8-9E56-94493B3B5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53110B-6745-A38E-599D-53ED316F1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BEB86-B383-4CEA-AFB0-96217106B5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8950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131A70-E387-59FB-B745-DB754ED5F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B77A28-CA61-086F-BDB5-37CA1FEE1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D5135-BD9D-7227-E00F-D5243B0987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4E519-AA61-412B-88E8-1F9196478D89}" type="datetimeFigureOut">
              <a:rPr lang="en-IN" smtClean="0"/>
              <a:t>15-12-2023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FDF688-920C-3BF7-88B4-B0FE217F46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FD2B9-97CF-8BA9-2546-ACF9E686D6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BEB86-B383-4CEA-AFB0-96217106B5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9949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E2E90-A9F8-F450-0397-1CCA60EBDD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0393"/>
            <a:ext cx="9144000" cy="833480"/>
          </a:xfrm>
        </p:spPr>
        <p:txBody>
          <a:bodyPr>
            <a:normAutofit fontScale="90000"/>
          </a:bodyPr>
          <a:lstStyle/>
          <a:p>
            <a:r>
              <a:rPr lang="en-IN" dirty="0"/>
              <a:t>Question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78736F-8BAE-F272-AA41-48C13AFCE4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2559" y="1149069"/>
            <a:ext cx="10810959" cy="5365019"/>
          </a:xfrm>
        </p:spPr>
        <p:txBody>
          <a:bodyPr/>
          <a:lstStyle/>
          <a:p>
            <a:r>
              <a:rPr lang="en-IN" dirty="0"/>
              <a:t>A pt present in </a:t>
            </a:r>
            <a:r>
              <a:rPr lang="en-IN" dirty="0" err="1"/>
              <a:t>opd</a:t>
            </a:r>
            <a:r>
              <a:rPr lang="en-IN" dirty="0"/>
              <a:t> with complaints of  decreased hearing , hearing pulsations in the ear with episodes of ear bleed  with aural fullness &amp; facial weakness . Otoscopic examination shows bulging TM with rising sun appearance . What is the  classification system used for this disease 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B1C29B2-BED3-72EE-722B-25EC4F12CE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7868" y="3138965"/>
            <a:ext cx="4465270" cy="337512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05F8CDB-63F0-6497-5AD8-D014D07403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8863" y="3138966"/>
            <a:ext cx="4888604" cy="3375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775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2669</TotalTime>
  <Words>49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Question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</dc:title>
  <dc:creator>Dr Anjali Bansal</dc:creator>
  <cp:lastModifiedBy>Dr Anjali Bansal</cp:lastModifiedBy>
  <cp:revision>2</cp:revision>
  <dcterms:created xsi:type="dcterms:W3CDTF">2023-12-12T18:13:35Z</dcterms:created>
  <dcterms:modified xsi:type="dcterms:W3CDTF">2023-12-16T19:15:38Z</dcterms:modified>
</cp:coreProperties>
</file>