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8025" autoAdjust="0"/>
    <p:restoredTop sz="94660"/>
  </p:normalViewPr>
  <p:slideViewPr>
    <p:cSldViewPr snapToGrid="0">
      <p:cViewPr varScale="1">
        <p:scale>
          <a:sx n="79" d="100"/>
          <a:sy n="79" d="100"/>
        </p:scale>
        <p:origin x="72" y="2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CE203FEB-D35E-0784-E1AB-43AB23D0801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78860524-AE34-5726-4A28-A21F84C8924E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n-US"/>
              <a:t>Click to edit Master subtitle style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0C877174-9DFC-F1DB-ACD7-6FD4ACF04E3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E7EE4E9-CC4A-103E-A7F3-7D75F9E8A55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DBCAADF-4D64-1C88-ED5F-D30F13F0B86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557361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F8CDCB9-D073-3E8E-3277-C0A784A6100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930B9989-5338-48CC-D5AA-8C7598165198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2CFE69B8-9649-A41D-6588-9490A5AA37C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11C5B5BF-D675-E124-4294-AAFC35E4FDF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525595B9-E7A8-9C2E-6057-5ACBFA068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54372494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>
            <a:extLst>
              <a:ext uri="{FF2B5EF4-FFF2-40B4-BE49-F238E27FC236}">
                <a16:creationId xmlns:a16="http://schemas.microsoft.com/office/drawing/2014/main" id="{D1FE18E2-D3FD-7077-B2DA-C020859BCFAD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Vertical Text Placeholder 2">
            <a:extLst>
              <a:ext uri="{FF2B5EF4-FFF2-40B4-BE49-F238E27FC236}">
                <a16:creationId xmlns:a16="http://schemas.microsoft.com/office/drawing/2014/main" id="{F45E51F2-DAB5-0D20-685E-E5D8E79E7BF9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6ACD8986-1355-986A-7F53-24BFE3F0166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05355337-166C-A6B6-9C64-2B9C126AE7A0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2EA773D5-F8E7-CA47-FA6E-630ECD61FE4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77780099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3D0F77-BBA4-0985-4224-82E134D9D97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76E2DA02-FE9A-2480-5C22-9E86CFB809E4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F3D2603B-58DA-5F5C-EC8E-0B407078C3D0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763B9450-0B2B-7749-A23C-DEEB1E37A95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2A3B091-11F1-28C4-A3C2-8EEA573E52E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3398076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293D3F2D-4581-C04A-346B-B7754EC2433F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526F3008-5C46-1FFF-1CC3-2EC605C55A38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89AB3F7B-EB58-2B25-0423-15C3F6FF1BB1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242E2B00-E44F-B785-1182-DD79AFB69807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D9E3D2D6-024B-2D18-BA8E-05A3ABB9EA2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12942348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7F20C3C-660D-1BC6-B47B-CDBE8CABEC7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B9A44D2E-9E2F-40D9-A456-06E195FF7B3A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AB9DF39D-3ED0-90A6-BFE0-F14D70C06A7E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AA6C2FDD-93F9-225E-CA2D-105AD0D1C54C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21A82A77-69BB-5DCA-693B-EF2F7D1C38BE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54549514-C99D-B3E4-2845-B4D8D2807621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2458716070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62A6F582-82A5-9A5E-875C-01E80F7CB9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899A2F8B-93E3-DA39-EFD3-03C99FF86CB0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>
            <a:extLst>
              <a:ext uri="{FF2B5EF4-FFF2-40B4-BE49-F238E27FC236}">
                <a16:creationId xmlns:a16="http://schemas.microsoft.com/office/drawing/2014/main" id="{B5CB034C-EA60-5590-5EE8-192B97D4E35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5" name="Text Placeholder 4">
            <a:extLst>
              <a:ext uri="{FF2B5EF4-FFF2-40B4-BE49-F238E27FC236}">
                <a16:creationId xmlns:a16="http://schemas.microsoft.com/office/drawing/2014/main" id="{570C1951-9AA0-FFCC-589C-7C2B4D85775A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>
            <a:extLst>
              <a:ext uri="{FF2B5EF4-FFF2-40B4-BE49-F238E27FC236}">
                <a16:creationId xmlns:a16="http://schemas.microsoft.com/office/drawing/2014/main" id="{E47E23DA-A6D2-A94A-6666-CCEE9925BB86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7" name="Date Placeholder 6">
            <a:extLst>
              <a:ext uri="{FF2B5EF4-FFF2-40B4-BE49-F238E27FC236}">
                <a16:creationId xmlns:a16="http://schemas.microsoft.com/office/drawing/2014/main" id="{59D8A78D-FFDE-9C49-F020-FC0B753E547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8" name="Footer Placeholder 7">
            <a:extLst>
              <a:ext uri="{FF2B5EF4-FFF2-40B4-BE49-F238E27FC236}">
                <a16:creationId xmlns:a16="http://schemas.microsoft.com/office/drawing/2014/main" id="{03C8B790-12AA-74FF-98D4-F0EC54A8B16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9" name="Slide Number Placeholder 8">
            <a:extLst>
              <a:ext uri="{FF2B5EF4-FFF2-40B4-BE49-F238E27FC236}">
                <a16:creationId xmlns:a16="http://schemas.microsoft.com/office/drawing/2014/main" id="{6879B402-777D-D434-6FA0-3E466AB664B4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4472845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9A8BB146-E550-CE35-6FDA-0E9A2D775F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Date Placeholder 2">
            <a:extLst>
              <a:ext uri="{FF2B5EF4-FFF2-40B4-BE49-F238E27FC236}">
                <a16:creationId xmlns:a16="http://schemas.microsoft.com/office/drawing/2014/main" id="{DA22BF15-D80C-7EAE-1E94-ED7E257FE299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4" name="Footer Placeholder 3">
            <a:extLst>
              <a:ext uri="{FF2B5EF4-FFF2-40B4-BE49-F238E27FC236}">
                <a16:creationId xmlns:a16="http://schemas.microsoft.com/office/drawing/2014/main" id="{BA81F76F-1ADA-3872-4B45-22B9396B1D85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5" name="Slide Number Placeholder 4">
            <a:extLst>
              <a:ext uri="{FF2B5EF4-FFF2-40B4-BE49-F238E27FC236}">
                <a16:creationId xmlns:a16="http://schemas.microsoft.com/office/drawing/2014/main" id="{C693BBB2-7075-C5B0-9957-EB683ADE259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4016411524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>
            <a:extLst>
              <a:ext uri="{FF2B5EF4-FFF2-40B4-BE49-F238E27FC236}">
                <a16:creationId xmlns:a16="http://schemas.microsoft.com/office/drawing/2014/main" id="{CF092C6C-4477-4AF6-2D14-0615066F291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3" name="Footer Placeholder 2">
            <a:extLst>
              <a:ext uri="{FF2B5EF4-FFF2-40B4-BE49-F238E27FC236}">
                <a16:creationId xmlns:a16="http://schemas.microsoft.com/office/drawing/2014/main" id="{7525C5F3-0E92-3497-9C8F-A52C250B2E0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4" name="Slide Number Placeholder 3">
            <a:extLst>
              <a:ext uri="{FF2B5EF4-FFF2-40B4-BE49-F238E27FC236}">
                <a16:creationId xmlns:a16="http://schemas.microsoft.com/office/drawing/2014/main" id="{E41C151F-D8D2-E228-2223-482A2DE732B6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61684628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98C834-CEB8-622F-C7FA-6B903AF551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451204ED-5BEA-6B81-3FC1-5A2BB0B7800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9C23633A-C4F3-2668-20F6-2771F9D23CB0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08AFF712-38F4-99A6-BFBF-43801DEB1AB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750D195C-1117-EF73-6406-A3B74E593B6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2AB769AF-7C1B-6896-C5A4-888A9250D7C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376270304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4D088F05-06F2-1227-8876-8EF4C08E09E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Picture Placeholder 2">
            <a:extLst>
              <a:ext uri="{FF2B5EF4-FFF2-40B4-BE49-F238E27FC236}">
                <a16:creationId xmlns:a16="http://schemas.microsoft.com/office/drawing/2014/main" id="{E9AC29D9-32F7-CB18-813C-6C8EA4C4212E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IN"/>
          </a:p>
        </p:txBody>
      </p:sp>
      <p:sp>
        <p:nvSpPr>
          <p:cNvPr id="4" name="Text Placeholder 3">
            <a:extLst>
              <a:ext uri="{FF2B5EF4-FFF2-40B4-BE49-F238E27FC236}">
                <a16:creationId xmlns:a16="http://schemas.microsoft.com/office/drawing/2014/main" id="{2000C790-6ACB-9D5A-676E-12618BF7F6B4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>
            <a:extLst>
              <a:ext uri="{FF2B5EF4-FFF2-40B4-BE49-F238E27FC236}">
                <a16:creationId xmlns:a16="http://schemas.microsoft.com/office/drawing/2014/main" id="{62F49E5A-BDA9-3A34-DC2B-610125757315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6" name="Footer Placeholder 5">
            <a:extLst>
              <a:ext uri="{FF2B5EF4-FFF2-40B4-BE49-F238E27FC236}">
                <a16:creationId xmlns:a16="http://schemas.microsoft.com/office/drawing/2014/main" id="{5EC2CD80-16A3-68F8-9E56-94493B3B5E1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IN"/>
          </a:p>
        </p:txBody>
      </p:sp>
      <p:sp>
        <p:nvSpPr>
          <p:cNvPr id="7" name="Slide Number Placeholder 6">
            <a:extLst>
              <a:ext uri="{FF2B5EF4-FFF2-40B4-BE49-F238E27FC236}">
                <a16:creationId xmlns:a16="http://schemas.microsoft.com/office/drawing/2014/main" id="{4C53110B-6745-A38E-599D-53ED316F1A6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898950576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>
            <a:extLst>
              <a:ext uri="{FF2B5EF4-FFF2-40B4-BE49-F238E27FC236}">
                <a16:creationId xmlns:a16="http://schemas.microsoft.com/office/drawing/2014/main" id="{76131A70-E387-59FB-B745-DB754ED5FFD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  <a:endParaRPr lang="en-IN"/>
          </a:p>
        </p:txBody>
      </p:sp>
      <p:sp>
        <p:nvSpPr>
          <p:cNvPr id="3" name="Text Placeholder 2">
            <a:extLst>
              <a:ext uri="{FF2B5EF4-FFF2-40B4-BE49-F238E27FC236}">
                <a16:creationId xmlns:a16="http://schemas.microsoft.com/office/drawing/2014/main" id="{FBB77A28-CA61-086F-BDB5-37CA1FEE191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  <a:endParaRPr lang="en-IN"/>
          </a:p>
        </p:txBody>
      </p:sp>
      <p:sp>
        <p:nvSpPr>
          <p:cNvPr id="4" name="Date Placeholder 3">
            <a:extLst>
              <a:ext uri="{FF2B5EF4-FFF2-40B4-BE49-F238E27FC236}">
                <a16:creationId xmlns:a16="http://schemas.microsoft.com/office/drawing/2014/main" id="{D50D5135-BD9D-7227-E00F-D5243B098759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44E519-AA61-412B-88E8-1F9196478D89}" type="datetimeFigureOut">
              <a:rPr lang="en-IN" smtClean="0"/>
              <a:t>15-12-2023</a:t>
            </a:fld>
            <a:endParaRPr lang="en-IN"/>
          </a:p>
        </p:txBody>
      </p:sp>
      <p:sp>
        <p:nvSpPr>
          <p:cNvPr id="5" name="Footer Placeholder 4">
            <a:extLst>
              <a:ext uri="{FF2B5EF4-FFF2-40B4-BE49-F238E27FC236}">
                <a16:creationId xmlns:a16="http://schemas.microsoft.com/office/drawing/2014/main" id="{C2FDF688-920C-3BF7-88B4-B0FE217F4690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IN"/>
          </a:p>
        </p:txBody>
      </p:sp>
      <p:sp>
        <p:nvSpPr>
          <p:cNvPr id="6" name="Slide Number Placeholder 5">
            <a:extLst>
              <a:ext uri="{FF2B5EF4-FFF2-40B4-BE49-F238E27FC236}">
                <a16:creationId xmlns:a16="http://schemas.microsoft.com/office/drawing/2014/main" id="{F88FD2B9-97CF-8BA9-2546-ACF9E686D671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3FBEB86-B383-4CEA-AFB0-96217106B593}" type="slidenum">
              <a:rPr lang="en-IN" smtClean="0"/>
              <a:t>‹#›</a:t>
            </a:fld>
            <a:endParaRPr lang="en-IN"/>
          </a:p>
        </p:txBody>
      </p:sp>
    </p:spTree>
    <p:extLst>
      <p:ext uri="{BB962C8B-B14F-4D97-AF65-F5344CB8AC3E}">
        <p14:creationId xmlns:p14="http://schemas.microsoft.com/office/powerpoint/2010/main" val="71994942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7CBE2E90-A9F8-F450-0397-1CCA60EBDD83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210393"/>
            <a:ext cx="9144000" cy="833480"/>
          </a:xfrm>
        </p:spPr>
        <p:txBody>
          <a:bodyPr>
            <a:normAutofit fontScale="90000"/>
          </a:bodyPr>
          <a:lstStyle/>
          <a:p>
            <a:r>
              <a:rPr lang="en-IN" dirty="0"/>
              <a:t>Question</a:t>
            </a:r>
          </a:p>
        </p:txBody>
      </p:sp>
      <p:sp>
        <p:nvSpPr>
          <p:cNvPr id="3" name="Subtitle 2">
            <a:extLst>
              <a:ext uri="{FF2B5EF4-FFF2-40B4-BE49-F238E27FC236}">
                <a16:creationId xmlns:a16="http://schemas.microsoft.com/office/drawing/2014/main" id="{DC78736F-8BAE-F272-AA41-48C13AFCE496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752559" y="1149069"/>
            <a:ext cx="10810959" cy="5365019"/>
          </a:xfrm>
        </p:spPr>
        <p:txBody>
          <a:bodyPr/>
          <a:lstStyle/>
          <a:p>
            <a:r>
              <a:rPr lang="en-IN" dirty="0"/>
              <a:t>A pt present in </a:t>
            </a:r>
            <a:r>
              <a:rPr lang="en-IN" dirty="0" err="1"/>
              <a:t>opd</a:t>
            </a:r>
            <a:r>
              <a:rPr lang="en-IN" dirty="0"/>
              <a:t> with complaints of  decreased hearing , hearing pulsations in the ear with episodes of ear bleed  with aural fullness &amp; facial weakness . Otoscopic examination shows bulging TM with rising sun appearance . What is the  classification system used for this disease . </a:t>
            </a:r>
          </a:p>
        </p:txBody>
      </p:sp>
      <p:pic>
        <p:nvPicPr>
          <p:cNvPr id="7" name="Picture 6">
            <a:extLst>
              <a:ext uri="{FF2B5EF4-FFF2-40B4-BE49-F238E27FC236}">
                <a16:creationId xmlns:a16="http://schemas.microsoft.com/office/drawing/2014/main" id="{1B1C29B2-BED3-72EE-722B-25EC4F12CED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637868" y="3138965"/>
            <a:ext cx="4465270" cy="3375123"/>
          </a:xfrm>
          <a:prstGeom prst="rect">
            <a:avLst/>
          </a:prstGeom>
        </p:spPr>
      </p:pic>
      <p:pic>
        <p:nvPicPr>
          <p:cNvPr id="6" name="Picture 5">
            <a:extLst>
              <a:ext uri="{FF2B5EF4-FFF2-40B4-BE49-F238E27FC236}">
                <a16:creationId xmlns:a16="http://schemas.microsoft.com/office/drawing/2014/main" id="{005F8CDB-63F0-6497-5AD8-D014D074031E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088863" y="3138966"/>
            <a:ext cx="4888604" cy="3375122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5775289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2669</TotalTime>
  <Words>49</Words>
  <Application>Microsoft Office PowerPoint</Application>
  <PresentationFormat>Widescreen</PresentationFormat>
  <Paragraphs>2</Paragraphs>
  <Slides>1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3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size="5" baseType="lpstr">
      <vt:lpstr>Arial</vt:lpstr>
      <vt:lpstr>Calibri</vt:lpstr>
      <vt:lpstr>Calibri Light</vt:lpstr>
      <vt:lpstr>Office Theme</vt:lpstr>
      <vt:lpstr>Question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Question</dc:title>
  <dc:creator>Dr Anjali Bansal</dc:creator>
  <cp:lastModifiedBy>Dr Anjali Bansal</cp:lastModifiedBy>
  <cp:revision>2</cp:revision>
  <dcterms:created xsi:type="dcterms:W3CDTF">2023-12-12T18:13:35Z</dcterms:created>
  <dcterms:modified xsi:type="dcterms:W3CDTF">2023-12-16T19:15:38Z</dcterms:modified>
</cp:coreProperties>
</file>